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79" r:id="rId2"/>
    <p:sldId id="280" r:id="rId3"/>
    <p:sldId id="281" r:id="rId4"/>
    <p:sldId id="282" r:id="rId5"/>
    <p:sldId id="272" r:id="rId6"/>
    <p:sldId id="273" r:id="rId7"/>
    <p:sldId id="274" r:id="rId8"/>
    <p:sldId id="283" r:id="rId9"/>
    <p:sldId id="284" r:id="rId10"/>
    <p:sldId id="276" r:id="rId11"/>
    <p:sldId id="275" r:id="rId12"/>
    <p:sldId id="267" r:id="rId13"/>
    <p:sldId id="268" r:id="rId14"/>
    <p:sldId id="269" r:id="rId15"/>
    <p:sldId id="270" r:id="rId16"/>
    <p:sldId id="271" r:id="rId17"/>
    <p:sldId id="285" r:id="rId18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83608"/>
  </p:normalViewPr>
  <p:slideViewPr>
    <p:cSldViewPr snapToGrid="0">
      <p:cViewPr>
        <p:scale>
          <a:sx n="159" d="100"/>
          <a:sy n="159" d="100"/>
        </p:scale>
        <p:origin x="84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은 이렇게 </a:t>
            </a:r>
            <a:r>
              <a:rPr kumimoji="1" lang="en-US" altLang="ko-KR" dirty="0"/>
              <a:t>V</a:t>
            </a:r>
            <a:r>
              <a:rPr kumimoji="1" lang="ko-KR" altLang="en-US" dirty="0"/>
              <a:t>에 있는 단어들에 대해 전부 </a:t>
            </a:r>
            <a:r>
              <a:rPr kumimoji="1" lang="ko-KR" altLang="en-US" dirty="0" err="1"/>
              <a:t>계산해야하므로</a:t>
            </a:r>
            <a:r>
              <a:rPr kumimoji="1" lang="ko-KR" altLang="en-US" dirty="0"/>
              <a:t> 비효율적이라고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제안된 것이 </a:t>
            </a:r>
            <a:r>
              <a:rPr kumimoji="1" lang="en-US" altLang="ko-KR" dirty="0"/>
              <a:t>skip-gram model with negative sampling</a:t>
            </a:r>
            <a:r>
              <a:rPr kumimoji="1" lang="ko-KR" altLang="en-US" dirty="0" err="1"/>
              <a:t>인듯</a:t>
            </a:r>
            <a:r>
              <a:rPr kumimoji="1" lang="ko-KR" altLang="en-US" dirty="0"/>
              <a:t> 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저기 </a:t>
            </a:r>
            <a:r>
              <a:rPr kumimoji="1" lang="en-US" altLang="ko-KR" dirty="0"/>
              <a:t>main idea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보면 실제 </a:t>
            </a:r>
            <a:r>
              <a:rPr kumimoji="1" lang="en-US" altLang="ko-KR" dirty="0"/>
              <a:t>center </a:t>
            </a:r>
            <a:r>
              <a:rPr kumimoji="1" lang="ko-KR" altLang="en-US" dirty="0"/>
              <a:t>워드와 그 다음 단어들의 조합과 </a:t>
            </a:r>
            <a:r>
              <a:rPr kumimoji="1" lang="en-US" altLang="ko-KR" dirty="0"/>
              <a:t>center</a:t>
            </a:r>
            <a:r>
              <a:rPr kumimoji="1" lang="ko-KR" altLang="en-US" dirty="0"/>
              <a:t>워드와 그냥 랜덤 워드와의 조합을 분류할 수 잇는 모델을 학습시키는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28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궁극적으로는 두 단어들의 닷곱이 </a:t>
            </a:r>
            <a:r>
              <a:rPr lang="en-US" altLang="ko-KR" dirty="0"/>
              <a:t>co-occurrence </a:t>
            </a:r>
            <a:r>
              <a:rPr lang="ko-KR" altLang="en-US" dirty="0"/>
              <a:t>카운트의 로그와 값이 비슷하기를 원하는듯 하다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91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이러한 모형을 평가하는데 있어 </a:t>
            </a:r>
            <a:r>
              <a:rPr kumimoji="1" lang="en-US" altLang="ko-KR" dirty="0"/>
              <a:t>Intrinsic </a:t>
            </a:r>
            <a:r>
              <a:rPr kumimoji="1" lang="ko-KR" altLang="en-US" dirty="0"/>
              <a:t>기준의 예시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이렇게 </a:t>
            </a:r>
            <a:r>
              <a:rPr kumimoji="1" lang="en-US" altLang="ko-KR" dirty="0"/>
              <a:t>cosine 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서로 짝이 잘 지어지는게 좋다고 하네요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648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ko-KR" altLang="en-US" dirty="0"/>
              <a:t>이러한 모형을 평가하는데 있어 </a:t>
            </a:r>
            <a:r>
              <a:rPr kumimoji="1" lang="en-US" altLang="ko-KR"/>
              <a:t>extrinsic </a:t>
            </a:r>
            <a:r>
              <a:rPr kumimoji="1" lang="ko-KR" altLang="en-US" dirty="0"/>
              <a:t>기준의 예시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22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ko-KR" altLang="en-US" dirty="0"/>
              <a:t>한 단어에 여러 의미가 있는 경우에 대해선 다음과 같이 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32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ko-KR" altLang="en-US" dirty="0"/>
              <a:t>흥미롭게도 이렇게 한 단어에 여러  의미가 </a:t>
            </a:r>
            <a:r>
              <a:rPr kumimoji="1" lang="ko-KR" altLang="en-US" dirty="0" err="1"/>
              <a:t>가중합으로</a:t>
            </a:r>
            <a:r>
              <a:rPr kumimoji="1" lang="ko-KR" altLang="en-US" dirty="0"/>
              <a:t> 나타난다고 함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18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이때 다음과 같은 </a:t>
            </a:r>
            <a:r>
              <a:rPr lang="en-US" altLang="ko-KR" dirty="0"/>
              <a:t>objective function</a:t>
            </a:r>
            <a:r>
              <a:rPr lang="ko-KR" altLang="en-US" dirty="0"/>
              <a:t>을 </a:t>
            </a:r>
            <a:r>
              <a:rPr lang="en-US" altLang="ko-KR" dirty="0"/>
              <a:t>maximize </a:t>
            </a:r>
            <a:r>
              <a:rPr lang="ko-KR" altLang="en-US" dirty="0"/>
              <a:t>하는데 저렇게 </a:t>
            </a:r>
            <a:r>
              <a:rPr lang="en-US" altLang="ko-KR" dirty="0"/>
              <a:t>random </a:t>
            </a:r>
            <a:r>
              <a:rPr lang="ko-KR" altLang="en-US" dirty="0" err="1"/>
              <a:t>워드랑</a:t>
            </a:r>
            <a:r>
              <a:rPr lang="ko-KR" altLang="en-US" dirty="0"/>
              <a:t> </a:t>
            </a:r>
            <a:r>
              <a:rPr lang="en-US" altLang="ko-KR" dirty="0"/>
              <a:t>center </a:t>
            </a:r>
            <a:r>
              <a:rPr lang="ko-KR" altLang="en-US" dirty="0"/>
              <a:t>워드의 닷곱에 마이너스를 곱해서 </a:t>
            </a:r>
            <a:r>
              <a:rPr lang="en-US" altLang="ko-KR" dirty="0"/>
              <a:t>objective </a:t>
            </a:r>
            <a:r>
              <a:rPr lang="en-US" altLang="ko-KR" dirty="0" err="1"/>
              <a:t>functiuon</a:t>
            </a:r>
            <a:r>
              <a:rPr lang="ko-KR" altLang="en-US" dirty="0"/>
              <a:t>이 커지게끔 하는 듯 하다</a:t>
            </a:r>
            <a:r>
              <a:rPr lang="en-US" altLang="ko-KR" dirty="0"/>
              <a:t>, </a:t>
            </a:r>
            <a:r>
              <a:rPr lang="ko-KR" altLang="en-US" dirty="0"/>
              <a:t>궁극적으로</a:t>
            </a:r>
            <a:r>
              <a:rPr lang="en-US" altLang="ko-KR" dirty="0"/>
              <a:t>,</a:t>
            </a:r>
            <a:r>
              <a:rPr lang="ko-KR" altLang="en-US" dirty="0"/>
              <a:t> 실제로 </a:t>
            </a:r>
            <a:r>
              <a:rPr lang="en-US" altLang="ko-KR" dirty="0" err="1"/>
              <a:t>t+k</a:t>
            </a:r>
            <a:r>
              <a:rPr lang="en-US" altLang="ko-KR" dirty="0"/>
              <a:t> outside </a:t>
            </a:r>
            <a:r>
              <a:rPr lang="ko-KR" altLang="en-US" dirty="0"/>
              <a:t>워드가 나타날 확률을 높이고 </a:t>
            </a:r>
            <a:r>
              <a:rPr lang="ko-KR" altLang="en-US" dirty="0" err="1"/>
              <a:t>랜덤워드가</a:t>
            </a:r>
            <a:r>
              <a:rPr lang="ko-KR" altLang="en-US" dirty="0"/>
              <a:t> 나타날 확률을 줄이는 것이 목표다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26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근데 이렇게 단어들의 카운트를 활용한 방법들도 존재하는데 이게 바로 </a:t>
            </a:r>
            <a:r>
              <a:rPr kumimoji="1" lang="en-US" altLang="ko-KR" dirty="0" err="1"/>
              <a:t>GloVe</a:t>
            </a:r>
            <a:r>
              <a:rPr kumimoji="1" lang="ko-KR" altLang="en-US" dirty="0"/>
              <a:t>의 방법이다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근데 단어가 많으면 되게 힘들듯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이렇게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 엄청 많은 </a:t>
            </a:r>
            <a:r>
              <a:rPr kumimoji="1" lang="en-US" altLang="ko-KR" dirty="0"/>
              <a:t>sparse matrix</a:t>
            </a:r>
            <a:r>
              <a:rPr kumimoji="1" lang="ko-KR" altLang="en-US" dirty="0"/>
              <a:t>일 것임</a:t>
            </a:r>
            <a:endParaRPr kumimoji="1" lang="en-US" altLang="ko-KR" dirty="0"/>
          </a:p>
          <a:p>
            <a:r>
              <a:rPr kumimoji="1" lang="en-US" altLang="ko-KR" dirty="0"/>
              <a:t>Solution: SVD</a:t>
            </a:r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10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한국말로 </a:t>
            </a:r>
            <a:r>
              <a:rPr kumimoji="1" lang="ko-KR" altLang="en-US" dirty="0" err="1"/>
              <a:t>특이값분해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238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이걸 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reduced SVD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full SVD 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대비 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reduced SVD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-KR" alt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특이값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(singular value) 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 중에서 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인 것들을 제외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하고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SVD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한다는 점이 서로 다릅니다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이는 차원 축소 기법에서 많이 사용되는 걸로 잘 알고 있으면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좋을듯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52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SVD </a:t>
            </a:r>
            <a:r>
              <a:rPr lang="en-US" altLang="ko-KR" sz="11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구현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1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할때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1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팁</a:t>
            </a:r>
            <a:endParaRPr lang="en-US" altLang="ko-KR" sz="11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93765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카운트 기반 모델에서 이러한 흥미로운 관계를 볼 수가 있었다고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7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GloVe</a:t>
            </a:r>
            <a:r>
              <a:rPr kumimoji="1" lang="ko-KR" altLang="en-US" dirty="0"/>
              <a:t>가 하려는 것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958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Co-occurrence </a:t>
            </a:r>
            <a:r>
              <a:rPr kumimoji="1" lang="ko-KR" altLang="en-US" dirty="0"/>
              <a:t>기반 모형 연구 도중 이런 흥미로운 관계를 발견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031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A905EC-CCAE-4148-949F-E0546115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42" y="942392"/>
            <a:ext cx="7263116" cy="29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4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1F1E4-5D3B-794B-A5D2-0DA70E14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90C49A-DBCE-9C4C-A551-45F31D82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830"/>
            <a:ext cx="9144000" cy="48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38D1C-DFFB-0C43-9005-8BAFEEC1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5F773A0-1080-4142-9781-BBA5124E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336"/>
            <a:ext cx="9144000" cy="47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1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Word senses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F3356A4-569C-C649-8CCE-54FCEFD9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634"/>
            <a:ext cx="9144000" cy="4747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2EA53-5A91-E843-844D-B4DE457B4578}"/>
              </a:ext>
            </a:extLst>
          </p:cNvPr>
          <p:cNvSpPr txBox="1"/>
          <p:nvPr/>
        </p:nvSpPr>
        <p:spPr>
          <a:xfrm>
            <a:off x="1310326" y="0"/>
            <a:ext cx="3129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연구 도중 이런 관계를 발견하였다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121226-57E1-494F-AB68-428442C6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799B8-79F0-D546-A1A8-C832124A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6726F-A7C3-884D-B5F2-A75E3305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" y="226244"/>
            <a:ext cx="90865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26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252B6A-D3A5-7E4E-8BEF-A29F3BFE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2931252-6A89-3249-87ED-B295EBAA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826"/>
            <a:ext cx="9144000" cy="47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57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7DAB3-74A8-1644-8CB5-DF09EB5D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CBA22-94BA-7945-BE0F-A658F24B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047"/>
            <a:ext cx="9144000" cy="45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3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9E5EE-4D19-8342-813B-0504DD2C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CC24EC3-525B-8648-B9F9-12B831885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" y="259237"/>
            <a:ext cx="9019642" cy="46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3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98F8C-912A-C142-A753-F4AE840A3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8376"/>
            <a:ext cx="8520600" cy="841800"/>
          </a:xfrm>
        </p:spPr>
        <p:txBody>
          <a:bodyPr/>
          <a:lstStyle/>
          <a:p>
            <a:r>
              <a:rPr kumimoji="1" lang="en-US" altLang="ko-KR" dirty="0"/>
              <a:t>reference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7D802-FA3C-0044-93DD-5AF8ED1BA650}"/>
              </a:ext>
            </a:extLst>
          </p:cNvPr>
          <p:cNvSpPr txBox="1"/>
          <p:nvPr/>
        </p:nvSpPr>
        <p:spPr>
          <a:xfrm>
            <a:off x="1077293" y="2263973"/>
            <a:ext cx="698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web.stanford.edu</a:t>
            </a:r>
            <a:r>
              <a:rPr kumimoji="1" lang="en-US" altLang="ko-KR" dirty="0"/>
              <a:t>/class/archive/cs/cs224n/cs224n.1214/</a:t>
            </a:r>
            <a:r>
              <a:rPr kumimoji="1" lang="en-US" altLang="ko-KR" dirty="0" err="1"/>
              <a:t>index.html#coursework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41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4ED255-1A65-254C-8B58-2C11012BA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4"/>
          <a:stretch/>
        </p:blipFill>
        <p:spPr>
          <a:xfrm>
            <a:off x="864572" y="87153"/>
            <a:ext cx="7150424" cy="325540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6601CCC-67CA-F742-859D-571B063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31" y="3460605"/>
            <a:ext cx="7010865" cy="11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2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D212B3D-299A-4546-9124-D5F1EC9A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1" y="214964"/>
            <a:ext cx="7888093" cy="4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7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BA549-9A87-1549-8BB3-E355D460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5" y="678775"/>
            <a:ext cx="8060410" cy="3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8A034-A807-0D46-B7F1-8DDC43E6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E4C6CC-D847-D347-BA36-14D8A7D9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0"/>
            <a:ext cx="87707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8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AA322-EFB0-4047-A98D-0DC7DBCE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BA770-E674-A941-8664-9050E7A4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8" y="0"/>
            <a:ext cx="8580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0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12EA57-78C2-BB48-B3F4-077296BB4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387350"/>
            <a:ext cx="836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CA3FE7D-D2BE-5546-A7FC-26E1FE6A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4" y="858417"/>
            <a:ext cx="8820381" cy="33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C90E31-8A37-F64C-A948-CFF6D415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99"/>
            <a:ext cx="9144000" cy="47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142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287</Words>
  <Application>Microsoft Macintosh PowerPoint</Application>
  <PresentationFormat>화면 슬라이드 쇼(16:9)</PresentationFormat>
  <Paragraphs>19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이재용</cp:lastModifiedBy>
  <cp:revision>70</cp:revision>
  <dcterms:modified xsi:type="dcterms:W3CDTF">2022-03-17T06:33:24Z</dcterms:modified>
</cp:coreProperties>
</file>